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8" r:id="rId5"/>
  </p:sldIdLst>
  <p:sldSz cx="10693400" cy="75565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150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3088575-F860-42B1-B800-319DA0751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" y="0"/>
            <a:ext cx="10689567" cy="7556500"/>
          </a:xfrm>
          <a:prstGeom prst="rect">
            <a:avLst/>
          </a:prstGeom>
        </p:spPr>
      </p:pic>
      <p:sp>
        <p:nvSpPr>
          <p:cNvPr id="4" name="TextBox 43">
            <a:extLst>
              <a:ext uri="{FF2B5EF4-FFF2-40B4-BE49-F238E27FC236}">
                <a16:creationId xmlns:a16="http://schemas.microsoft.com/office/drawing/2014/main" id="{A8436D4E-87D6-4910-9637-9FFB544A8CED}"/>
              </a:ext>
            </a:extLst>
          </p:cNvPr>
          <p:cNvSpPr txBox="1"/>
          <p:nvPr/>
        </p:nvSpPr>
        <p:spPr>
          <a:xfrm>
            <a:off x="1329764" y="5911850"/>
            <a:ext cx="4038600" cy="1815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201F1F"/>
                </a:solidFill>
                <a:latin typeface="Nunito Bold"/>
                <a:ea typeface="Nunito Bold"/>
                <a:cs typeface="Nunito Bold"/>
                <a:sym typeface="Nunito Bold"/>
              </a:rPr>
              <a:t>Leve </a:t>
            </a:r>
            <a:r>
              <a:rPr lang="en-US" sz="1600" b="1" dirty="0" err="1">
                <a:solidFill>
                  <a:srgbClr val="201F1F"/>
                </a:solidFill>
                <a:latin typeface="Nunito Bold"/>
                <a:ea typeface="Nunito Bold"/>
                <a:cs typeface="Nunito Bold"/>
                <a:sym typeface="Nunito Bold"/>
              </a:rPr>
              <a:t>seus</a:t>
            </a:r>
            <a:r>
              <a:rPr lang="en-US" sz="1600" b="1" dirty="0">
                <a:solidFill>
                  <a:srgbClr val="201F1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1600" b="1" dirty="0" err="1">
                <a:solidFill>
                  <a:srgbClr val="201F1F"/>
                </a:solidFill>
                <a:latin typeface="Nunito Bold"/>
                <a:ea typeface="Nunito Bold"/>
                <a:cs typeface="Nunito Bold"/>
                <a:sym typeface="Nunito Bold"/>
              </a:rPr>
              <a:t>itens</a:t>
            </a:r>
            <a:r>
              <a:rPr lang="en-US" sz="1600" b="1" dirty="0">
                <a:solidFill>
                  <a:srgbClr val="201F1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1600" b="1" dirty="0" err="1">
                <a:solidFill>
                  <a:srgbClr val="201F1F"/>
                </a:solidFill>
                <a:latin typeface="Nunito Bold"/>
                <a:ea typeface="Nunito Bold"/>
                <a:cs typeface="Nunito Bold"/>
                <a:sym typeface="Nunito Bold"/>
              </a:rPr>
              <a:t>na</a:t>
            </a:r>
            <a:r>
              <a:rPr lang="en-US" sz="1600" b="1" dirty="0">
                <a:solidFill>
                  <a:srgbClr val="201F1F"/>
                </a:solidFill>
                <a:latin typeface="Nunito Bold"/>
                <a:ea typeface="Nunito Bold"/>
                <a:cs typeface="Nunito Bold"/>
                <a:sym typeface="Nunito Bold"/>
              </a:rPr>
              <a:t> LBV: </a:t>
            </a:r>
          </a:p>
          <a:p>
            <a:pPr algn="ctr"/>
            <a:endParaRPr lang="en-US" sz="1400" b="1" dirty="0">
              <a:solidFill>
                <a:srgbClr val="201F1F"/>
              </a:solidFill>
              <a:latin typeface="Arial" panose="020B0604020202020204" pitchFamily="34" charset="0"/>
              <a:ea typeface="Nunito Bold"/>
              <a:cs typeface="Arial" panose="020B0604020202020204" pitchFamily="34" charset="0"/>
              <a:sym typeface="Nunito Bold"/>
            </a:endParaRP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No Centro de Assistência Humanitária da LBV está localizado na Rua. Nicarágua,205 – Independência – Montes Claros/MG 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-Tel.: (38) 3221 0636 </a:t>
            </a:r>
          </a:p>
          <a:p>
            <a:pPr algn="ctr"/>
            <a:endParaRPr lang="en-US" sz="1600" b="1" dirty="0">
              <a:solidFill>
                <a:srgbClr val="201F1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/>
            <a:endParaRPr lang="en-US" sz="1600" b="1" dirty="0">
              <a:solidFill>
                <a:srgbClr val="201F1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</p:spTree>
    <p:extLst>
      <p:ext uri="{BB962C8B-B14F-4D97-AF65-F5344CB8AC3E}">
        <p14:creationId xmlns:p14="http://schemas.microsoft.com/office/powerpoint/2010/main" val="275457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B888B11FDBA147817B5A1FE760C706" ma:contentTypeVersion="18" ma:contentTypeDescription="Crie um novo documento." ma:contentTypeScope="" ma:versionID="c27bd7faa9cca0806e2fb4e72bf32df5">
  <xsd:schema xmlns:xsd="http://www.w3.org/2001/XMLSchema" xmlns:xs="http://www.w3.org/2001/XMLSchema" xmlns:p="http://schemas.microsoft.com/office/2006/metadata/properties" xmlns:ns2="9f498331-53d0-4992-ab4b-463391987b5a" xmlns:ns3="1837f805-3f20-4ecf-a6b0-efb15c4f1644" targetNamespace="http://schemas.microsoft.com/office/2006/metadata/properties" ma:root="true" ma:fieldsID="b9d6419e1d1429c88f75559d15ec95b0" ns2:_="" ns3:_="">
    <xsd:import namespace="9f498331-53d0-4992-ab4b-463391987b5a"/>
    <xsd:import namespace="1837f805-3f20-4ecf-a6b0-efb15c4f1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98331-53d0-4992-ab4b-463391987b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2fc9e65c-6142-4bc9-99da-7927880f82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7f805-3f20-4ecf-a6b0-efb15c4f1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fbd4780-c3d4-4f72-977f-532fce4242d6}" ma:internalName="TaxCatchAll" ma:showField="CatchAllData" ma:web="1837f805-3f20-4ecf-a6b0-efb15c4f1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498331-53d0-4992-ab4b-463391987b5a">
      <Terms xmlns="http://schemas.microsoft.com/office/infopath/2007/PartnerControls"/>
    </lcf76f155ced4ddcb4097134ff3c332f>
    <TaxCatchAll xmlns="1837f805-3f20-4ecf-a6b0-efb15c4f164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6CB458-0460-4C82-ACDE-EF5E3A8EC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498331-53d0-4992-ab4b-463391987b5a"/>
    <ds:schemaRef ds:uri="1837f805-3f20-4ecf-a6b0-efb15c4f1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A02BF8-8FD0-4806-BE16-67B8B93C13B4}">
  <ds:schemaRefs>
    <ds:schemaRef ds:uri="1837f805-3f20-4ecf-a6b0-efb15c4f1644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9f498331-53d0-4992-ab4b-463391987b5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0FC802-A917-4763-87FA-861109A8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</Words>
  <Application>Microsoft Office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Nunito Bold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DRF_Agradecimento_Horizontal_Dia de Doar</dc:title>
  <dc:creator>Azeli Rita de Sá</dc:creator>
  <cp:lastModifiedBy>Azeli Rita de Sa</cp:lastModifiedBy>
  <cp:revision>5</cp:revision>
  <dcterms:created xsi:type="dcterms:W3CDTF">2006-08-16T00:00:00Z</dcterms:created>
  <dcterms:modified xsi:type="dcterms:W3CDTF">2025-11-25T20:33:23Z</dcterms:modified>
  <dc:identifier>DAF1fVF_Jw0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0x010100C0B888B11FDBA147817B5A1FE760C706</vt:lpwstr>
  </property>
</Properties>
</file>